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62" r:id="rId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93" autoAdjust="0"/>
  </p:normalViewPr>
  <p:slideViewPr>
    <p:cSldViewPr snapToGrid="0">
      <p:cViewPr varScale="1">
        <p:scale>
          <a:sx n="80" d="100"/>
          <a:sy n="80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DCB4-014E-4B01-B94C-B763C3A1F98E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1962-2960-4EAD-9B13-FF0F9EEC27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1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1962-2960-4EAD-9B13-FF0F9EEC27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0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1962-2960-4EAD-9B13-FF0F9EEC270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1962-2960-4EAD-9B13-FF0F9EEC270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89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1962-2960-4EAD-9B13-FF0F9EEC270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66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1962-2960-4EAD-9B13-FF0F9EEC270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1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D6AFC-A1D2-6E07-02DD-B8809470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55AD8-4A58-FA88-CEDB-8037C15BB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B9F61B-808E-34D3-C3D8-83E997C8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B70901-350D-AA25-08F8-3A33E3FF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65C202-33BD-5511-832D-47755F86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49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4AFAF6-5A21-F040-39FF-0337D254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985574-46C2-F5A1-5735-97728C07D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D81404-097C-2F46-68FF-0B5746E2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CAE11-1546-F16C-46EA-2FD60201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D9032A-A9AE-2A9A-CB73-9B195CC6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8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F28DFB-E43D-2562-688A-8FCE021F4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C7086C-8ACA-AF7C-5511-182F7994E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A0F08D-18B9-B5CE-93CF-2309600F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FC186A-39B5-6C01-5679-E08CB4C6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60E871-D7BE-28A2-DD4D-8FBF3602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8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F0C9B-6FF4-7595-24D2-00F1365B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782C96-DDB1-4344-67E1-CBD3FE26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1E81CE-B493-23CA-2BD3-6FAD8D7D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087FFC-2F32-D282-3C58-9F7285E6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D697E7-16AB-B2FF-91C5-972A4C69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51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CB354-E883-AE69-BE29-41D2E474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D1430D-51FE-E461-27A3-C6FD88932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07D9E6-D437-6543-5DE4-6E2B09EB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0ECDD3-B6B0-0622-1FB7-ECE7988F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8AC32-3FC6-2402-7425-95335505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62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471D4-6C3B-5801-A89B-7B5FDA38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9EF742-59A6-1461-F5E4-F89163B22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BBE844-A6DE-C087-1692-C9BE43D6D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D769A-FE7F-CD4A-CA99-BBAB2127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A2604B-4554-6C9A-142B-2BD701D9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6C58BF-1DBA-7D08-61DD-E6D122F2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6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BB182-4BA5-63AC-702C-4AEFDB76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1267FB-FF3B-5982-4174-A24A3EA3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7DCF2F-24C7-189B-5197-19A625AC1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2145FB-7E6C-0D94-07E3-B85268CDA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228B22-DC08-8181-D429-C262C32A1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D5611D5-7EE6-1B72-D04E-FD368559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6E6320F-8BA0-A345-9507-498C96F9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0D518AE-9CE0-55A7-A747-BF043EB3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7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D16CA-35C2-D7A0-4B80-F9C7794D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D68EA3-1C1F-0D28-A9FD-CFD6077A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5FB8C7-4C14-E54A-BD23-63FD4D5E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7EB328-235B-2AC9-B5A5-EFF449E7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66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D48832F-3819-3CF1-2003-78CBA03B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ABF7B81-3001-C259-2AFA-B8C0425C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75044-8590-1435-B177-1FE97647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68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4E7074-6ADD-7C01-A6F4-B1C5EE72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EAB60-B99D-1F7F-D705-E7AEBD92E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54A1A0-7FF2-F8B2-2E1A-D20EE2C4A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EFCF34-6A7F-71B9-D9DA-4C40DE8F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40F97-08A3-0754-21E6-22C5B8E8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950D93-13AD-C57C-9ADE-1F3A1864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8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DF2054-ECD2-0CD0-9E92-AF9D708B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3E2A52-4FF7-0376-CEFE-16584EC85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12A942-46B5-5D0E-D613-D9A2434B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F2D56F-09EB-ECF1-56C0-1D838A4F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F5D938-A49C-764A-05C7-0BB8405B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E4302C-5A2B-E03E-2908-FCF54D1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1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1DAD2D-AF4A-32C2-1474-A5EA49D5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F643F3-00E6-6CBC-625F-64B96CAF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2706E-64EA-C0E7-6D14-CDD63E675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F2E6-B3FF-44FB-8C76-2419FDFD72C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4C569-281B-E374-4516-D924C966F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FF444-580E-6DED-4C22-7638A30EE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0464-3F97-4746-9828-7B584E5A7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281D8-D4D9-AFCB-6E49-5DD4DF77E5BF}"/>
              </a:ext>
            </a:extLst>
          </p:cNvPr>
          <p:cNvSpPr txBox="1"/>
          <p:nvPr/>
        </p:nvSpPr>
        <p:spPr>
          <a:xfrm>
            <a:off x="2105890" y="2367171"/>
            <a:ext cx="7980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おかもとポンプ株式会社</a:t>
            </a:r>
            <a:endParaRPr kumimoji="1"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製品紹介とアフリカでの取り組み</a:t>
            </a:r>
            <a:endParaRPr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281D8-D4D9-AFCB-6E49-5DD4DF77E5BF}"/>
              </a:ext>
            </a:extLst>
          </p:cNvPr>
          <p:cNvSpPr txBox="1"/>
          <p:nvPr/>
        </p:nvSpPr>
        <p:spPr>
          <a:xfrm>
            <a:off x="0" y="0"/>
            <a:ext cx="798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おかもとポンプ株式会社取り扱い製品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FE90A-D424-DA9A-D87B-45A699DD667D}"/>
              </a:ext>
            </a:extLst>
          </p:cNvPr>
          <p:cNvSpPr txBox="1"/>
          <p:nvPr/>
        </p:nvSpPr>
        <p:spPr>
          <a:xfrm>
            <a:off x="315202" y="575548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温泉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井戸用水中ポンプ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0357DB-FC7F-ED9C-D9C6-98866A5AB5A7}"/>
              </a:ext>
            </a:extLst>
          </p:cNvPr>
          <p:cNvSpPr txBox="1"/>
          <p:nvPr/>
        </p:nvSpPr>
        <p:spPr>
          <a:xfrm>
            <a:off x="6985462" y="575548"/>
            <a:ext cx="279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手押しポンプ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007833-8447-FEC0-BE79-14896972B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06" t="12893" r="3781" b="17238"/>
          <a:stretch/>
        </p:blipFill>
        <p:spPr>
          <a:xfrm>
            <a:off x="6985462" y="1026530"/>
            <a:ext cx="3840481" cy="42425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8D7A10-0344-11F5-9FD5-788F47B26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2" y="1026530"/>
            <a:ext cx="5570052" cy="42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B281D8-D4D9-AFCB-6E49-5DD4DF77E5BF}"/>
              </a:ext>
            </a:extLst>
          </p:cNvPr>
          <p:cNvSpPr txBox="1"/>
          <p:nvPr/>
        </p:nvSpPr>
        <p:spPr>
          <a:xfrm>
            <a:off x="-1" y="0"/>
            <a:ext cx="11881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おかもとポンプ株式会社製 タンデム式手押しポンプ（海外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ODA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向け）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B461D3-8863-6845-6B39-AE55120F839C}"/>
              </a:ext>
            </a:extLst>
          </p:cNvPr>
          <p:cNvSpPr txBox="1"/>
          <p:nvPr/>
        </p:nvSpPr>
        <p:spPr>
          <a:xfrm>
            <a:off x="310341" y="584775"/>
            <a:ext cx="993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手押しポンプとモーターのハイブリッド式の手押しポンプ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ソーラーパネルによる発電でモーターを駆動し、自動で水が出る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発電しないとき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故障時、バックアップとして手押しポンプを使用可能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52A1034-06B0-B125-8A09-79FAB6E75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68" y="2102568"/>
            <a:ext cx="3427540" cy="457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20181B-9C69-468B-90A1-2373C00C0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98" y="2102569"/>
            <a:ext cx="6093509" cy="457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981F096-361A-B069-4BC3-80C6A882D6A2}"/>
              </a:ext>
            </a:extLst>
          </p:cNvPr>
          <p:cNvSpPr txBox="1"/>
          <p:nvPr/>
        </p:nvSpPr>
        <p:spPr>
          <a:xfrm>
            <a:off x="3014838" y="6304002"/>
            <a:ext cx="45219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エチオピアにおける草の根無償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1DBD61-CC63-5A18-4FCB-2D9F95C68D06}"/>
              </a:ext>
            </a:extLst>
          </p:cNvPr>
          <p:cNvSpPr txBox="1"/>
          <p:nvPr/>
        </p:nvSpPr>
        <p:spPr>
          <a:xfrm>
            <a:off x="6711839" y="2102567"/>
            <a:ext cx="2162626" cy="377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ソーラーパネル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A17C8A-7117-2150-2B76-15411610668D}"/>
              </a:ext>
            </a:extLst>
          </p:cNvPr>
          <p:cNvSpPr txBox="1"/>
          <p:nvPr/>
        </p:nvSpPr>
        <p:spPr>
          <a:xfrm>
            <a:off x="1566665" y="2102567"/>
            <a:ext cx="28963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タンデム式手押しポンプ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18142DA-7741-86FE-78D0-494BD838E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64" y="830901"/>
            <a:ext cx="2700355" cy="2175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12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5731937-0AD2-1A30-70AE-6C76BA0A44FA}"/>
              </a:ext>
            </a:extLst>
          </p:cNvPr>
          <p:cNvSpPr/>
          <p:nvPr/>
        </p:nvSpPr>
        <p:spPr>
          <a:xfrm>
            <a:off x="975360" y="711741"/>
            <a:ext cx="3560064" cy="15529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ODA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井戸は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大半が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100mm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井戸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97297F1-4987-0586-EFBC-521918F7FAC8}"/>
              </a:ext>
            </a:extLst>
          </p:cNvPr>
          <p:cNvSpPr/>
          <p:nvPr/>
        </p:nvSpPr>
        <p:spPr>
          <a:xfrm>
            <a:off x="4706112" y="711741"/>
            <a:ext cx="6510527" cy="15529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100mm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井戸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ソーラーポンプ、手押しポンプの併設は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弊社のみ可能！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5FF2EF0-E8D8-A1D3-4A57-011A32534E4A}"/>
              </a:ext>
            </a:extLst>
          </p:cNvPr>
          <p:cNvSpPr/>
          <p:nvPr/>
        </p:nvSpPr>
        <p:spPr>
          <a:xfrm>
            <a:off x="1962912" y="2408695"/>
            <a:ext cx="3560064" cy="15529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ポンプの入れ替えは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新規の井戸掘削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と比較し安価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0D5D38C-395F-DD40-A71F-27E7B547D9B2}"/>
              </a:ext>
            </a:extLst>
          </p:cNvPr>
          <p:cNvSpPr/>
          <p:nvPr/>
        </p:nvSpPr>
        <p:spPr>
          <a:xfrm>
            <a:off x="5762023" y="2408695"/>
            <a:ext cx="4596385" cy="15529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モーターポンプ故障時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手押しポンプとして使用可能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E676A6-0CC5-1F89-AD8C-87A07A2A3A4C}"/>
              </a:ext>
            </a:extLst>
          </p:cNvPr>
          <p:cNvSpPr/>
          <p:nvPr/>
        </p:nvSpPr>
        <p:spPr>
          <a:xfrm>
            <a:off x="1914144" y="5352809"/>
            <a:ext cx="1914144" cy="1243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低予算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ED0C086-6678-B6AA-BEF7-BD61C7351F35}"/>
              </a:ext>
            </a:extLst>
          </p:cNvPr>
          <p:cNvSpPr/>
          <p:nvPr/>
        </p:nvSpPr>
        <p:spPr>
          <a:xfrm>
            <a:off x="4047744" y="5352808"/>
            <a:ext cx="1914144" cy="1243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既存ポンプの電動化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A713986-4223-2930-3659-4AE3A5799F94}"/>
              </a:ext>
            </a:extLst>
          </p:cNvPr>
          <p:cNvSpPr/>
          <p:nvPr/>
        </p:nvSpPr>
        <p:spPr>
          <a:xfrm>
            <a:off x="6231416" y="5352806"/>
            <a:ext cx="1914144" cy="1243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水供給の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安定化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D9F72BE-913A-C22C-46D2-264B5AF898F1}"/>
              </a:ext>
            </a:extLst>
          </p:cNvPr>
          <p:cNvSpPr/>
          <p:nvPr/>
        </p:nvSpPr>
        <p:spPr>
          <a:xfrm>
            <a:off x="8415088" y="5352807"/>
            <a:ext cx="1914144" cy="1243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待ち時間の短縮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AD5145F-6A4D-76E6-6851-41731D5663D8}"/>
              </a:ext>
            </a:extLst>
          </p:cNvPr>
          <p:cNvSpPr txBox="1"/>
          <p:nvPr/>
        </p:nvSpPr>
        <p:spPr>
          <a:xfrm>
            <a:off x="0" y="0"/>
            <a:ext cx="105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弊社タンデム式手押しポンプの特徴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EAE85C4-BDE6-4169-5C58-FE347381BD8D}"/>
              </a:ext>
            </a:extLst>
          </p:cNvPr>
          <p:cNvSpPr/>
          <p:nvPr/>
        </p:nvSpPr>
        <p:spPr>
          <a:xfrm>
            <a:off x="5047488" y="4224399"/>
            <a:ext cx="2097024" cy="8656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84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11AB4-A223-2B41-1D59-06052C9C5A77}"/>
              </a:ext>
            </a:extLst>
          </p:cNvPr>
          <p:cNvSpPr txBox="1"/>
          <p:nvPr/>
        </p:nvSpPr>
        <p:spPr>
          <a:xfrm>
            <a:off x="0" y="0"/>
            <a:ext cx="105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おかもとポンプの今後の動き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D3D49D-4B26-1458-B762-0B33173F5C79}"/>
              </a:ext>
            </a:extLst>
          </p:cNvPr>
          <p:cNvSpPr txBox="1"/>
          <p:nvPr/>
        </p:nvSpPr>
        <p:spPr>
          <a:xfrm>
            <a:off x="415636" y="584775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草の根無償協力、経済社会開発計画（無償資金協力、機材供与）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 descr="屋外, 人, 男, 民衆 が含まれている画像&#10;&#10;自動的に生成された説明">
            <a:extLst>
              <a:ext uri="{FF2B5EF4-FFF2-40B4-BE49-F238E27FC236}">
                <a16:creationId xmlns:a16="http://schemas.microsoft.com/office/drawing/2014/main" id="{29C97CFD-D0DF-52AD-5CE2-C664839886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6" y="1375063"/>
            <a:ext cx="5477165" cy="410787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CF8F77-AEAA-AD33-047E-311DA8BE666B}"/>
              </a:ext>
            </a:extLst>
          </p:cNvPr>
          <p:cNvSpPr txBox="1"/>
          <p:nvPr/>
        </p:nvSpPr>
        <p:spPr>
          <a:xfrm>
            <a:off x="358239" y="5750004"/>
            <a:ext cx="11475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年前に敷設した井戸、手押しポンプの現状を調査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現地政府の要望に応え電動化、タンデム式への置き換えの提案を行っています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EF2F0E-B0C5-8731-F35C-866074D4E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375063"/>
            <a:ext cx="5477163" cy="41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412F88-85B4-FCB2-E9A3-C8D1041F1DE2}"/>
              </a:ext>
            </a:extLst>
          </p:cNvPr>
          <p:cNvSpPr txBox="1"/>
          <p:nvPr/>
        </p:nvSpPr>
        <p:spPr>
          <a:xfrm>
            <a:off x="1080654" y="1156854"/>
            <a:ext cx="10030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草の根無償案件で弊社のポンプがお役立てできそうであれば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ぜひともお声がけください！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A7AA9F-D17A-0E1F-9F97-14F39E68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r="2557"/>
          <a:stretch/>
        </p:blipFill>
        <p:spPr>
          <a:xfrm>
            <a:off x="114300" y="3016022"/>
            <a:ext cx="3894161" cy="34620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B080DFF-BD88-6B50-FF31-E5A050318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4"/>
          <a:stretch/>
        </p:blipFill>
        <p:spPr>
          <a:xfrm>
            <a:off x="4145260" y="3016022"/>
            <a:ext cx="3150890" cy="34620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2A267C3-6008-6563-667B-8C246A484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81"/>
          <a:stretch/>
        </p:blipFill>
        <p:spPr>
          <a:xfrm>
            <a:off x="7432949" y="3016022"/>
            <a:ext cx="4644751" cy="34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448C8B598B9AB488D0251F158A51B9B" ma:contentTypeVersion="16" ma:contentTypeDescription="新しいドキュメントを作成します。" ma:contentTypeScope="" ma:versionID="2acc26022c770bac77916e4c956a17a7">
  <xsd:schema xmlns:xsd="http://www.w3.org/2001/XMLSchema" xmlns:xs="http://www.w3.org/2001/XMLSchema" xmlns:p="http://schemas.microsoft.com/office/2006/metadata/properties" xmlns:ns2="61ccdaba-a3d8-4310-996e-c000d58519f0" xmlns:ns3="18ae378c-e7d8-4d92-91a4-d3dc20e86e8d" targetNamespace="http://schemas.microsoft.com/office/2006/metadata/properties" ma:root="true" ma:fieldsID="6f6d4d7ce6689510b18dbcfc3dc9ea7f" ns2:_="" ns3:_="">
    <xsd:import namespace="61ccdaba-a3d8-4310-996e-c000d58519f0"/>
    <xsd:import namespace="18ae378c-e7d8-4d92-91a4-d3dc20e86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cdaba-a3d8-4310-996e-c000d585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a30b6aed-7cdb-4b64-8104-48e87c440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e378c-e7d8-4d92-91a4-d3dc20e86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5d1783-37b7-40d5-be98-ff35e6c05d87}" ma:internalName="TaxCatchAll" ma:showField="CatchAllData" ma:web="18ae378c-e7d8-4d92-91a4-d3dc20e86e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ccdaba-a3d8-4310-996e-c000d58519f0">
      <Terms xmlns="http://schemas.microsoft.com/office/infopath/2007/PartnerControls"/>
    </lcf76f155ced4ddcb4097134ff3c332f>
    <TaxCatchAll xmlns="18ae378c-e7d8-4d92-91a4-d3dc20e86e8d" xsi:nil="true"/>
  </documentManagement>
</p:properties>
</file>

<file path=customXml/itemProps1.xml><?xml version="1.0" encoding="utf-8"?>
<ds:datastoreItem xmlns:ds="http://schemas.openxmlformats.org/officeDocument/2006/customXml" ds:itemID="{3E4503BD-D923-4DCF-8529-82C5EF795F79}"/>
</file>

<file path=customXml/itemProps2.xml><?xml version="1.0" encoding="utf-8"?>
<ds:datastoreItem xmlns:ds="http://schemas.openxmlformats.org/officeDocument/2006/customXml" ds:itemID="{1D3141DA-BE37-4E99-8FF7-A3304C2280EA}"/>
</file>

<file path=customXml/itemProps3.xml><?xml version="1.0" encoding="utf-8"?>
<ds:datastoreItem xmlns:ds="http://schemas.openxmlformats.org/officeDocument/2006/customXml" ds:itemID="{43EE88D9-E206-4D02-943B-9AE5474C7AF9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224</Words>
  <Application>Microsoft Office PowerPoint</Application>
  <PresentationFormat>ワイド画面</PresentationFormat>
  <Paragraphs>40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萩原 隆司</dc:creator>
  <cp:lastModifiedBy>afreco sec</cp:lastModifiedBy>
  <cp:revision>3</cp:revision>
  <cp:lastPrinted>2023-06-26T02:47:13Z</cp:lastPrinted>
  <dcterms:created xsi:type="dcterms:W3CDTF">2023-06-26T00:11:40Z</dcterms:created>
  <dcterms:modified xsi:type="dcterms:W3CDTF">2023-06-26T04:05:36Z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0x010100E448C8B598B9AB488D0251F158A51B9B</vt:lpwstr>
  </property>
</Properties>
</file>